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79" r:id="rId9"/>
    <p:sldId id="329" r:id="rId10"/>
    <p:sldId id="326" r:id="rId11"/>
    <p:sldId id="328" r:id="rId12"/>
    <p:sldId id="327" r:id="rId13"/>
    <p:sldId id="317" r:id="rId14"/>
    <p:sldId id="295" r:id="rId15"/>
    <p:sldId id="314" r:id="rId16"/>
    <p:sldId id="330" r:id="rId17"/>
    <p:sldId id="325" r:id="rId18"/>
    <p:sldId id="320" r:id="rId19"/>
    <p:sldId id="323" r:id="rId20"/>
    <p:sldId id="321" r:id="rId21"/>
    <p:sldId id="288" r:id="rId22"/>
    <p:sldId id="289" r:id="rId23"/>
    <p:sldId id="302" r:id="rId24"/>
    <p:sldId id="301" r:id="rId25"/>
    <p:sldId id="286" r:id="rId26"/>
    <p:sldId id="333" r:id="rId27"/>
    <p:sldId id="334" r:id="rId28"/>
    <p:sldId id="304" r:id="rId29"/>
    <p:sldId id="308" r:id="rId30"/>
    <p:sldId id="332" r:id="rId31"/>
  </p:sldIdLst>
  <p:sldSz cx="12192000" cy="6858000"/>
  <p:notesSz cx="6858000" cy="9144000"/>
  <p:embeddedFontLst>
    <p:embeddedFont>
      <p:font typeface="함초롬바탕" panose="02030604000101010101" pitchFamily="18" charset="-127"/>
      <p:regular r:id="rId33"/>
      <p:bold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배달의민족 주아" panose="02020603020101020101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3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pPr/>
              <a:t>2018-05-28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jpeg"/><Relationship Id="rId4" Type="http://schemas.openxmlformats.org/officeDocument/2006/relationships/image" Target="../media/image8.png"/><Relationship Id="rId9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3.png"/><Relationship Id="rId7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3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6.jpe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12" Type="http://schemas.openxmlformats.org/officeDocument/2006/relationships/image" Target="../media/image16.jpeg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OpenCV" TargetMode="External"/><Relationship Id="rId11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ko.wikipedia.org/wiki/OpenCV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688616" y="2598316"/>
            <a:ext cx="2795955" cy="2892670"/>
          </a:xfrm>
          <a:prstGeom prst="rect">
            <a:avLst/>
          </a:prstGeom>
        </p:spPr>
      </p:pic>
      <p:pic>
        <p:nvPicPr>
          <p:cNvPr id="21" name="Picture 2" descr="라즈베리 파이 제로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56500">
            <a:off x="5032677" y="3250910"/>
            <a:ext cx="1866028" cy="1434863"/>
          </a:xfrm>
          <a:prstGeom prst="rect">
            <a:avLst/>
          </a:prstGeom>
          <a:noFill/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927511" y="2779549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87762">
            <a:off x="2643195" y="1788214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4637906" y="1647569"/>
            <a:ext cx="2586682" cy="3426935"/>
          </a:xfrm>
          <a:prstGeom prst="triangle">
            <a:avLst>
              <a:gd name="adj" fmla="val 82217"/>
            </a:avLst>
          </a:prstGeom>
          <a:solidFill>
            <a:schemeClr val="bg2">
              <a:lumMod val="90000"/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09244" y="3299158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8369" y="267720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인식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9955443">
            <a:off x="2109711" y="2696188"/>
            <a:ext cx="723369" cy="6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714527" y="5821999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2" cstate="print"/>
          <a:srcRect l="18482" t="32640" r="31886" b="16451"/>
          <a:stretch>
            <a:fillRect/>
          </a:stretch>
        </p:blipFill>
        <p:spPr bwMode="auto">
          <a:xfrm>
            <a:off x="3748216" y="4308390"/>
            <a:ext cx="5708822" cy="21336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2" descr="신호등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81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16" name="Picture 2" descr="골전도 안경 이어폰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2862" y="2007077"/>
            <a:ext cx="1760718" cy="16587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968985" y="201405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출력을 통한 정보 전달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089012">
            <a:off x="2658149" y="2879090"/>
            <a:ext cx="556216" cy="4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196281" y="345979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신호등은 </a:t>
            </a:r>
            <a:endParaRPr lang="en-US" altLang="ko-KR" sz="16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초록불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입니다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00" y="3441264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6" cstate="print"/>
          <a:srcRect l="18482" t="32640" r="31886" b="16451"/>
          <a:stretch>
            <a:fillRect/>
          </a:stretch>
        </p:blipFill>
        <p:spPr bwMode="auto">
          <a:xfrm>
            <a:off x="3748215" y="4308390"/>
            <a:ext cx="5766487" cy="213360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1042840" y="2886641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2" name="TextBox 41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4" name="Picture 2" descr="신호등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35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87762">
            <a:off x="1261853" y="2133046"/>
            <a:ext cx="1342750" cy="135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85802" y="334078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3341" y="210250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2832770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277271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골전도 안경 이어폰에 대한 이미지 검색결과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8990" y="4123376"/>
            <a:ext cx="1438288" cy="1355004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1077780" y="413886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선그라스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30460" y="5325979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프로그램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91549" y="4886522"/>
            <a:ext cx="575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있고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정확한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장애물과 신호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처리하는 데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6626" name="Picture 2" descr="yolo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4741" y="2521552"/>
            <a:ext cx="3124766" cy="1660981"/>
          </a:xfrm>
          <a:prstGeom prst="rect">
            <a:avLst/>
          </a:prstGeom>
          <a:noFill/>
        </p:spPr>
      </p:pic>
      <p:pic>
        <p:nvPicPr>
          <p:cNvPr id="26628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5013" y="2147851"/>
            <a:ext cx="1918320" cy="235946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76677" y="4886522"/>
            <a:ext cx="459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영상을 처리하고 분석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신호를 구별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있도록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 하는데 사용된다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골전도 안경 이어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2379" y="1384242"/>
            <a:ext cx="3196441" cy="301135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하드웨어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라즈베리 파이 제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15449">
            <a:off x="1718099" y="1874251"/>
            <a:ext cx="3149253" cy="242158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55886" y="4775807"/>
            <a:ext cx="418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w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사용하여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휴대성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과 안경에 달았을 때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무게를 </a:t>
            </a:r>
            <a:endParaRPr lang="en-US" altLang="ko-KR" sz="2400" dirty="0" smtClean="0">
              <a:solidFill>
                <a:srgbClr val="B78C7F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줄일 수 있도록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선글라스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3837" y="4775807"/>
            <a:ext cx="399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골전도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이어폰이 포함된다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파이에서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음성데이터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받아서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출력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하는데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</a:t>
            </a:r>
            <a:r>
              <a:rPr lang="ko-KR" altLang="en-US" sz="32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91581" y="5233628"/>
            <a:ext cx="947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클라우드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컴퓨팅 플랫폼으로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가상머신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서버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파일 저장소를 사용하여 서버 작업 수행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26666" y="2739006"/>
            <a:ext cx="4735085" cy="1586542"/>
            <a:chOff x="5926667" y="2771803"/>
            <a:chExt cx="5427134" cy="1880945"/>
          </a:xfrm>
        </p:grpSpPr>
        <p:sp>
          <p:nvSpPr>
            <p:cNvPr id="18" name="TextBox 17"/>
            <p:cNvSpPr txBox="1"/>
            <p:nvPr/>
          </p:nvSpPr>
          <p:spPr>
            <a:xfrm>
              <a:off x="6188659" y="4072429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마이크로 소프트 </a:t>
              </a:r>
              <a:r>
                <a:rPr lang="ko-KR" altLang="en-US" sz="16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애저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" name="Picture 2" descr="aws azur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226" b="15471"/>
            <a:stretch/>
          </p:blipFill>
          <p:spPr bwMode="auto">
            <a:xfrm>
              <a:off x="5926667" y="2771803"/>
              <a:ext cx="5000197" cy="86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1440" t="3249" r="50858" b="82079"/>
            <a:stretch/>
          </p:blipFill>
          <p:spPr>
            <a:xfrm>
              <a:off x="9250644" y="4112748"/>
              <a:ext cx="2103157" cy="54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/>
            <a:srcRect l="51183" t="51641" r="1115" b="33687"/>
            <a:stretch/>
          </p:blipFill>
          <p:spPr>
            <a:xfrm>
              <a:off x="9250644" y="3608987"/>
              <a:ext cx="2103156" cy="5400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422573" y="2219276"/>
            <a:ext cx="3325595" cy="2386279"/>
            <a:chOff x="1199456" y="2147994"/>
            <a:chExt cx="3917829" cy="2783796"/>
          </a:xfrm>
        </p:grpSpPr>
        <p:sp>
          <p:nvSpPr>
            <p:cNvPr id="17" name="TextBox 16"/>
            <p:cNvSpPr txBox="1"/>
            <p:nvPr/>
          </p:nvSpPr>
          <p:spPr>
            <a:xfrm>
              <a:off x="1883630" y="3972373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아마존 웹 서비스 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50" name="Picture 2" descr="aws azur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37103"/>
            <a:stretch/>
          </p:blipFill>
          <p:spPr bwMode="auto">
            <a:xfrm>
              <a:off x="1199456" y="2147994"/>
              <a:ext cx="3797746" cy="1641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/>
            <a:srcRect l="2828" t="27195" r="69983" b="41538"/>
            <a:stretch/>
          </p:blipFill>
          <p:spPr>
            <a:xfrm>
              <a:off x="1413227" y="4369726"/>
              <a:ext cx="1462494" cy="56206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/>
            <a:srcRect l="69265" t="28128" r="90" b="40605"/>
            <a:stretch/>
          </p:blipFill>
          <p:spPr>
            <a:xfrm>
              <a:off x="3468911" y="4369727"/>
              <a:ext cx="1648374" cy="562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0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¡ììº  ë¯¸ë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/>
          <a:srcRect l="24042" r="25368"/>
          <a:stretch>
            <a:fillRect/>
          </a:stretch>
        </p:blipFill>
        <p:spPr bwMode="auto">
          <a:xfrm>
            <a:off x="7653865" y="2276529"/>
            <a:ext cx="2108200" cy="1627444"/>
          </a:xfrm>
          <a:prstGeom prst="rect">
            <a:avLst/>
          </a:prstGeom>
          <a:noFill/>
        </p:spPr>
      </p:pic>
      <p:pic>
        <p:nvPicPr>
          <p:cNvPr id="6" name="Picture 2" descr="íì¼:external/liliputing.com/cstick_01-e14282633818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2839" y="2255839"/>
            <a:ext cx="2306912" cy="14706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될 수 있는 하드웨어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527" y="4694124"/>
            <a:ext cx="5685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보다 성능이 좋은 하드웨어로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휴대성과 빠른 연산 및 수행을 쉽게 할 수 있도록 도와준다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이에 따라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파이에서 변경될 수 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인텔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소니 액션 캠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1334" y="4694123"/>
            <a:ext cx="618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요즘 액션 캠은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액티비티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운동에 많이 사용되고 있는데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,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카메라 모듈보다 정확한 데이터를 할 수 있도록 도와주므로 추가 될 수 있는 하드웨어이다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34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699140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00991" y="2031779"/>
            <a:ext cx="89900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 감지를 학습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시킬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정확한 안내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제공할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 안경 보급에 따라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활동범위를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보조도구로서 가능성을 입증하게 될 경우 여러 방면에서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프로젝트가 활성화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될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일정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일정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연구 진행 일정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20075" y="5712198"/>
            <a:ext cx="39388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154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r="62579" b="23352"/>
          <a:stretch>
            <a:fillRect/>
          </a:stretch>
        </p:blipFill>
        <p:spPr bwMode="auto">
          <a:xfrm>
            <a:off x="1882246" y="1796206"/>
            <a:ext cx="3552231" cy="3600000"/>
          </a:xfrm>
          <a:prstGeom prst="rect">
            <a:avLst/>
          </a:prstGeom>
          <a:noFill/>
        </p:spPr>
      </p:pic>
      <p:pic>
        <p:nvPicPr>
          <p:cNvPr id="11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l="37478" r="8062"/>
          <a:stretch>
            <a:fillRect/>
          </a:stretch>
        </p:blipFill>
        <p:spPr bwMode="auto">
          <a:xfrm>
            <a:off x="6186617" y="1775611"/>
            <a:ext cx="3962400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217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r="63236" b="24258"/>
          <a:stretch>
            <a:fillRect/>
          </a:stretch>
        </p:blipFill>
        <p:spPr bwMode="auto">
          <a:xfrm>
            <a:off x="1839499" y="1787605"/>
            <a:ext cx="3531493" cy="3600000"/>
          </a:xfrm>
          <a:prstGeom prst="rect">
            <a:avLst/>
          </a:prstGeom>
          <a:noFill/>
        </p:spPr>
      </p:pic>
      <p:pic>
        <p:nvPicPr>
          <p:cNvPr id="8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l="37952" t="2860" r="7137"/>
          <a:stretch>
            <a:fillRect/>
          </a:stretch>
        </p:blipFill>
        <p:spPr bwMode="auto">
          <a:xfrm>
            <a:off x="5997147" y="1787611"/>
            <a:ext cx="4112806" cy="360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44789" y="5671009"/>
            <a:ext cx="41694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 모습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KakaoTalk_Video_20180528_2013_38_1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7584" y="1842293"/>
            <a:ext cx="6634210" cy="37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53232" y="4551513"/>
            <a:ext cx="1966491" cy="127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467811" y="5806151"/>
            <a:ext cx="14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Weight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통해 추출된 값과 정확도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학습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-300" r="48661" b="1191"/>
          <a:stretch/>
        </p:blipFill>
        <p:spPr>
          <a:xfrm>
            <a:off x="1802406" y="1586916"/>
            <a:ext cx="3720208" cy="40264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0" t="3961"/>
          <a:stretch/>
        </p:blipFill>
        <p:spPr>
          <a:xfrm>
            <a:off x="6551566" y="1580932"/>
            <a:ext cx="3584418" cy="4032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40664" y="5690634"/>
            <a:ext cx="754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lapelImg</a:t>
            </a:r>
            <a:r>
              <a:rPr lang="en-US" altLang="ko-KR" sz="28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이용해 학습을 위한 </a:t>
            </a:r>
            <a:r>
              <a:rPr lang="ko-KR" altLang="en-US" sz="28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라벨링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 실행 사진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7034" y="3905958"/>
            <a:ext cx="3659489" cy="178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4601" y="4419083"/>
            <a:ext cx="156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라벨링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작업을 통해 변환된 값 표시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9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학습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69059" y="5670873"/>
            <a:ext cx="80485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cfg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file, .data file, image file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학습 화면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249" b="55149"/>
          <a:stretch/>
        </p:blipFill>
        <p:spPr>
          <a:xfrm>
            <a:off x="2169059" y="1498187"/>
            <a:ext cx="3739082" cy="18227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7" t="2640"/>
          <a:stretch/>
        </p:blipFill>
        <p:spPr>
          <a:xfrm>
            <a:off x="6740307" y="1498187"/>
            <a:ext cx="3477284" cy="4030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49769" r="48243" b="1432"/>
          <a:stretch/>
        </p:blipFill>
        <p:spPr>
          <a:xfrm>
            <a:off x="2169059" y="3505857"/>
            <a:ext cx="3739082" cy="20060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48714" r="50355" b="28052"/>
          <a:stretch/>
        </p:blipFill>
        <p:spPr>
          <a:xfrm>
            <a:off x="2169058" y="4469421"/>
            <a:ext cx="3733801" cy="10101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411016" y="1608883"/>
            <a:ext cx="2679826" cy="34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58595" y="4594021"/>
            <a:ext cx="3061959" cy="601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26015" y="5232588"/>
            <a:ext cx="232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학습을 통해 생성된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ight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0600" y="1190043"/>
            <a:ext cx="170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학습코드와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data,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cfg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28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02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8493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연결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0" y="194834"/>
            <a:ext cx="1220206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00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출처</a:t>
            </a:r>
            <a:endParaRPr lang="en-US" altLang="ko-KR" sz="60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5052" y="2312822"/>
            <a:ext cx="9373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http://www.aistudy.com/physiology/brain/%EB%87%8C%EC%97%B0%EA%B5%AC.htm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808" y="2324308"/>
            <a:ext cx="7892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  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27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928" y="5603445"/>
            <a:ext cx="4414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3352" y="4216065"/>
            <a:ext cx="66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2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4782" y="4268135"/>
            <a:ext cx="66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68235" y="6008006"/>
            <a:ext cx="662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 </a:t>
            </a:r>
            <a:r>
              <a:rPr lang="en-US" altLang="ko-KR" sz="12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3826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9117" y="1999171"/>
            <a:ext cx="5388029" cy="3533776"/>
            <a:chOff x="427885" y="1990934"/>
            <a:chExt cx="5388029" cy="353377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27885" y="1990934"/>
              <a:ext cx="5388029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67" y="3111523"/>
              <a:ext cx="1968275" cy="2392805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/>
          </p:nvCxnSpPr>
          <p:spPr>
            <a:xfrm flipV="1">
              <a:off x="834784" y="3027236"/>
              <a:ext cx="0" cy="788184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010941" y="2078525"/>
              <a:ext cx="17839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안경의 주시 방향에 따른 전방 영상을 카메라로 획득한다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0735" y="2254609"/>
              <a:ext cx="2066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골전도이어폰을 통해</a:t>
              </a:r>
              <a:endParaRPr lang="en-US" altLang="ko-KR" sz="1400" dirty="0" smtClean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음성 안내를 출력한다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1" name="꺾인 연결선 20"/>
            <p:cNvCxnSpPr/>
            <p:nvPr/>
          </p:nvCxnSpPr>
          <p:spPr>
            <a:xfrm rot="5400000" flipH="1" flipV="1">
              <a:off x="2419155" y="3583901"/>
              <a:ext cx="999991" cy="340083"/>
            </a:xfrm>
            <a:prstGeom prst="bentConnector3">
              <a:avLst>
                <a:gd name="adj1" fmla="val 2220"/>
              </a:avLst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>
              <a:off x="2085349" y="4288048"/>
              <a:ext cx="1003840" cy="621703"/>
            </a:xfrm>
            <a:prstGeom prst="bentConnector3">
              <a:avLst>
                <a:gd name="adj1" fmla="val 762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41142" y="4019979"/>
              <a:ext cx="230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무선 통신부로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, </a:t>
              </a:r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획득한 영상 데이터를 서버로 전송 및 서버에서 송신한 데이터를 수신한다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16958" y="2620132"/>
              <a:ext cx="280966" cy="369332"/>
              <a:chOff x="616958" y="2620132"/>
              <a:chExt cx="280966" cy="36933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16958" y="2620132"/>
                <a:ext cx="264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1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17837" y="2644346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300218" y="4851890"/>
              <a:ext cx="329247" cy="369332"/>
              <a:chOff x="3283743" y="4662420"/>
              <a:chExt cx="3292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283743" y="4662420"/>
                <a:ext cx="329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3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299253" y="4683211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948849" y="2817189"/>
              <a:ext cx="296859" cy="369332"/>
              <a:chOff x="2948849" y="2817189"/>
              <a:chExt cx="296859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948849" y="2817189"/>
                <a:ext cx="280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2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965621" y="2850292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31570" y="2725819"/>
            <a:ext cx="5888329" cy="2944164"/>
            <a:chOff x="238812" y="1091551"/>
            <a:chExt cx="12192000" cy="6096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12" y="1091551"/>
              <a:ext cx="12192000" cy="6096000"/>
            </a:xfrm>
            <a:prstGeom prst="rect">
              <a:avLst/>
            </a:prstGeom>
          </p:spPr>
        </p:pic>
        <p:sp>
          <p:nvSpPr>
            <p:cNvPr id="27" name="사다리꼴 26"/>
            <p:cNvSpPr/>
            <p:nvPr/>
          </p:nvSpPr>
          <p:spPr>
            <a:xfrm rot="4984789">
              <a:off x="4480819" y="-11973"/>
              <a:ext cx="4348717" cy="6754531"/>
            </a:xfrm>
            <a:prstGeom prst="trapezoid">
              <a:avLst>
                <a:gd name="adj" fmla="val 46560"/>
              </a:avLst>
            </a:prstGeom>
            <a:solidFill>
              <a:srgbClr val="B78C7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3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1055</Words>
  <Application>Microsoft Office PowerPoint</Application>
  <PresentationFormat>와이드스크린</PresentationFormat>
  <Paragraphs>303</Paragraphs>
  <Slides>30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함초롬바탕</vt:lpstr>
      <vt:lpstr>Arial</vt:lpstr>
      <vt:lpstr>맑은 고딕</vt:lpstr>
      <vt:lpstr>배달의민족 주아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연구 결과 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n A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77</cp:revision>
  <dcterms:created xsi:type="dcterms:W3CDTF">2018-04-11T23:47:46Z</dcterms:created>
  <dcterms:modified xsi:type="dcterms:W3CDTF">2018-05-28T11:52:02Z</dcterms:modified>
</cp:coreProperties>
</file>